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Potato Chip Mailing Contest</a:t>
            </a:r>
            <a:endParaRPr lang="en-US" dirty="0"/>
          </a:p>
        </p:txBody>
      </p:sp>
      <p:sp>
        <p:nvSpPr>
          <p:cNvPr id="3" name="Subtitle 2"/>
          <p:cNvSpPr>
            <a:spLocks noGrp="1"/>
          </p:cNvSpPr>
          <p:nvPr>
            <p:ph type="subTitle" idx="1"/>
          </p:nvPr>
        </p:nvSpPr>
        <p:spPr/>
        <p:txBody>
          <a:bodyPr/>
          <a:lstStyle/>
          <a:p>
            <a:r>
              <a:rPr lang="en-US" dirty="0" smtClean="0"/>
              <a:t>Group #4</a:t>
            </a:r>
            <a:endParaRPr lang="en-US" dirty="0"/>
          </a:p>
        </p:txBody>
      </p:sp>
    </p:spTree>
    <p:extLst>
      <p:ext uri="{BB962C8B-B14F-4D97-AF65-F5344CB8AC3E}">
        <p14:creationId xmlns:p14="http://schemas.microsoft.com/office/powerpoint/2010/main" val="881177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Objective/Requirements</a:t>
            </a:r>
            <a:endParaRPr lang="en-US" dirty="0"/>
          </a:p>
        </p:txBody>
      </p:sp>
      <p:sp>
        <p:nvSpPr>
          <p:cNvPr id="3" name="Content Placeholder 2"/>
          <p:cNvSpPr>
            <a:spLocks noGrp="1"/>
          </p:cNvSpPr>
          <p:nvPr>
            <p:ph idx="1"/>
          </p:nvPr>
        </p:nvSpPr>
        <p:spPr/>
        <p:txBody>
          <a:bodyPr/>
          <a:lstStyle/>
          <a:p>
            <a:r>
              <a:rPr lang="en-US" dirty="0" smtClean="0"/>
              <a:t>Build a container so that a Pringles potato chip can be mailed with as little damage to it as possible.</a:t>
            </a:r>
            <a:endParaRPr lang="en-US" dirty="0"/>
          </a:p>
        </p:txBody>
      </p:sp>
    </p:spTree>
    <p:extLst>
      <p:ext uri="{BB962C8B-B14F-4D97-AF65-F5344CB8AC3E}">
        <p14:creationId xmlns:p14="http://schemas.microsoft.com/office/powerpoint/2010/main" val="159497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lstStyle/>
          <a:p>
            <a:r>
              <a:rPr lang="en-US" dirty="0" smtClean="0"/>
              <a:t>Put CAD picture here of your </a:t>
            </a:r>
            <a:r>
              <a:rPr lang="en-US" dirty="0" smtClean="0"/>
              <a:t>design</a:t>
            </a:r>
            <a:endParaRPr lang="en-US" dirty="0"/>
          </a:p>
          <a:p>
            <a:r>
              <a:rPr lang="en-US" dirty="0" smtClean="0"/>
              <a:t>Height 2.5cm, Width 5cm, Base 7.5cm</a:t>
            </a:r>
            <a:endParaRPr lang="en-US" dirty="0"/>
          </a:p>
          <a:p>
            <a:r>
              <a:rPr lang="en-US" dirty="0" smtClean="0"/>
              <a:t>Pieces that span the width and base in the box</a:t>
            </a:r>
          </a:p>
        </p:txBody>
      </p:sp>
      <p:pic>
        <p:nvPicPr>
          <p:cNvPr id="1026" name="Picture 2" descr="C:\Users\adit2216\Desktop\potatoChipChallen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8176" y="3352800"/>
            <a:ext cx="4942564" cy="335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226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Predicted Score with Explanation</a:t>
            </a:r>
            <a:endParaRPr lang="en-US" dirty="0"/>
          </a:p>
        </p:txBody>
      </p:sp>
      <p:sp>
        <p:nvSpPr>
          <p:cNvPr id="3" name="Content Placeholder 2"/>
          <p:cNvSpPr>
            <a:spLocks noGrp="1"/>
          </p:cNvSpPr>
          <p:nvPr>
            <p:ph idx="1"/>
          </p:nvPr>
        </p:nvSpPr>
        <p:spPr/>
        <p:txBody>
          <a:bodyPr/>
          <a:lstStyle/>
          <a:p>
            <a:r>
              <a:rPr lang="en-US" dirty="0" smtClean="0"/>
              <a:t>17.77</a:t>
            </a:r>
          </a:p>
          <a:p>
            <a:r>
              <a:rPr lang="en-US" dirty="0" smtClean="0"/>
              <a:t>We estimate slight breakage so we would earn 50 point for chips and we guessed that our design would weigh approximately 30 grams and the volume would be about 93.75 cubic cm. So 17.77 is what we got when we plugged in all the numbers.</a:t>
            </a:r>
            <a:endParaRPr lang="en-US" dirty="0"/>
          </a:p>
        </p:txBody>
      </p:sp>
    </p:spTree>
    <p:extLst>
      <p:ext uri="{BB962C8B-B14F-4D97-AF65-F5344CB8AC3E}">
        <p14:creationId xmlns:p14="http://schemas.microsoft.com/office/powerpoint/2010/main" val="598451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Parts List</a:t>
            </a:r>
            <a:endParaRPr lang="en-US" dirty="0"/>
          </a:p>
        </p:txBody>
      </p:sp>
      <p:sp>
        <p:nvSpPr>
          <p:cNvPr id="3" name="Content Placeholder 2"/>
          <p:cNvSpPr>
            <a:spLocks noGrp="1"/>
          </p:cNvSpPr>
          <p:nvPr>
            <p:ph idx="1"/>
          </p:nvPr>
        </p:nvSpPr>
        <p:spPr/>
        <p:txBody>
          <a:bodyPr/>
          <a:lstStyle/>
          <a:p>
            <a:r>
              <a:rPr lang="en-US" dirty="0" smtClean="0"/>
              <a:t>Cardboard</a:t>
            </a:r>
          </a:p>
          <a:p>
            <a:r>
              <a:rPr lang="en-US" dirty="0" smtClean="0"/>
              <a:t>Wood Clue</a:t>
            </a:r>
          </a:p>
          <a:p>
            <a:r>
              <a:rPr lang="en-US" dirty="0" smtClean="0"/>
              <a:t>Feeling zesty? Use cotton balls as well.</a:t>
            </a:r>
            <a:endParaRPr lang="en-US" dirty="0"/>
          </a:p>
        </p:txBody>
      </p:sp>
    </p:spTree>
    <p:extLst>
      <p:ext uri="{BB962C8B-B14F-4D97-AF65-F5344CB8AC3E}">
        <p14:creationId xmlns:p14="http://schemas.microsoft.com/office/powerpoint/2010/main" val="1843118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Photo of Mailed Container</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250971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p:sp>
        <p:nvSpPr>
          <p:cNvPr id="3" name="Content Placeholder 2"/>
          <p:cNvSpPr>
            <a:spLocks noGrp="1"/>
          </p:cNvSpPr>
          <p:nvPr>
            <p:ph idx="1"/>
          </p:nvPr>
        </p:nvSpPr>
        <p:spPr/>
        <p:txBody>
          <a:bodyPr/>
          <a:lstStyle/>
          <a:p>
            <a:r>
              <a:rPr lang="en-US" dirty="0" smtClean="0"/>
              <a:t>Official Score</a:t>
            </a:r>
            <a:endParaRPr lang="en-US" dirty="0"/>
          </a:p>
        </p:txBody>
      </p:sp>
    </p:spTree>
    <p:extLst>
      <p:ext uri="{BB962C8B-B14F-4D97-AF65-F5344CB8AC3E}">
        <p14:creationId xmlns:p14="http://schemas.microsoft.com/office/powerpoint/2010/main" val="741935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Learned</a:t>
            </a:r>
            <a:endParaRPr lang="en-US" dirty="0"/>
          </a:p>
        </p:txBody>
      </p:sp>
      <p:sp>
        <p:nvSpPr>
          <p:cNvPr id="3" name="Content Placeholder 2"/>
          <p:cNvSpPr>
            <a:spLocks noGrp="1"/>
          </p:cNvSpPr>
          <p:nvPr>
            <p:ph idx="1"/>
          </p:nvPr>
        </p:nvSpPr>
        <p:spPr/>
        <p:txBody>
          <a:bodyPr/>
          <a:lstStyle/>
          <a:p>
            <a:r>
              <a:rPr lang="en-US" dirty="0" smtClean="0"/>
              <a:t>What worked well</a:t>
            </a:r>
          </a:p>
          <a:p>
            <a:r>
              <a:rPr lang="en-US" dirty="0" smtClean="0"/>
              <a:t>What would you change next time</a:t>
            </a:r>
          </a:p>
          <a:p>
            <a:r>
              <a:rPr lang="en-US" dirty="0" smtClean="0"/>
              <a:t>If your predicted score differed from your actual, why?</a:t>
            </a:r>
            <a:endParaRPr lang="en-US" dirty="0"/>
          </a:p>
        </p:txBody>
      </p:sp>
    </p:spTree>
    <p:extLst>
      <p:ext uri="{BB962C8B-B14F-4D97-AF65-F5344CB8AC3E}">
        <p14:creationId xmlns:p14="http://schemas.microsoft.com/office/powerpoint/2010/main" val="16494755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150</Words>
  <Application>Microsoft Office PowerPoint</Application>
  <PresentationFormat>On-screen Show (4:3)</PresentationFormat>
  <Paragraphs>22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Potato Chip Mailing Contest</vt:lpstr>
      <vt:lpstr>Objective/Requirements</vt:lpstr>
      <vt:lpstr>Design</vt:lpstr>
      <vt:lpstr>Predicted Score with Explanation</vt:lpstr>
      <vt:lpstr>Parts List</vt:lpstr>
      <vt:lpstr>Photo of Mailed Container</vt:lpstr>
      <vt:lpstr>Data</vt:lpstr>
      <vt:lpstr>Lessons Learned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Put Title Here</dc:title>
  <dc:creator>GPa</dc:creator>
  <cp:lastModifiedBy>Andrew Dittes</cp:lastModifiedBy>
  <cp:revision>14</cp:revision>
  <dcterms:created xsi:type="dcterms:W3CDTF">2006-08-16T00:00:00Z</dcterms:created>
  <dcterms:modified xsi:type="dcterms:W3CDTF">2016-03-11T20:10:30Z</dcterms:modified>
</cp:coreProperties>
</file>